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1" r:id="rId4"/>
    <p:sldId id="262" r:id="rId5"/>
    <p:sldId id="266" r:id="rId6"/>
    <p:sldId id="264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Myanmar1" charset="0"/>
      <p:regular r:id="rId17"/>
    </p:embeddedFont>
    <p:embeddedFont>
      <p:font typeface="Myanmar3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B2851C-5515-4F11-805A-1E84EC3AE15E}" type="datetimeFigureOut">
              <a:rPr lang="en-GB"/>
              <a:pPr>
                <a:defRPr/>
              </a:pPr>
              <a:t>08/06/2012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7B5738-A13F-4FF7-98DB-FEE9C90A6F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918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B1803C-D237-4138-945F-1DA61CE65D4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E0295-1608-4E9C-B5B4-BD8E4FED7E79}" type="datetimeFigureOut">
              <a:rPr lang="en-GB"/>
              <a:pPr>
                <a:defRPr/>
              </a:pPr>
              <a:t>08/06/2012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82003-AC49-4C9A-B6BB-DF6CFB2952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72302-A773-4735-AE51-9E9E31AB7DDC}" type="datetimeFigureOut">
              <a:rPr lang="en-GB"/>
              <a:pPr>
                <a:defRPr/>
              </a:pPr>
              <a:t>08/06/2012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B5242-B833-4ED7-96E0-021F7B5B1C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25D58-E56E-4927-BA44-E5D4CC20527A}" type="datetimeFigureOut">
              <a:rPr lang="en-GB"/>
              <a:pPr>
                <a:defRPr/>
              </a:pPr>
              <a:t>08/06/2012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C888F-1823-4B95-B276-CC583F55F4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039A2-CFAA-49E2-B0DD-C6DB0CC128E5}" type="datetimeFigureOut">
              <a:rPr lang="en-GB"/>
              <a:pPr>
                <a:defRPr/>
              </a:pPr>
              <a:t>08/06/2012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EA9B1-84F6-4E8A-9F15-B8B338ACE1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6171B-5A63-4BBC-9FD4-F06B7208D619}" type="datetimeFigureOut">
              <a:rPr lang="en-GB"/>
              <a:pPr>
                <a:defRPr/>
              </a:pPr>
              <a:t>08/06/2012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E8D74-29C8-4394-A150-98FB4A560B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5EE19-8F76-4569-A428-13F1D14A90D3}" type="datetimeFigureOut">
              <a:rPr lang="en-GB"/>
              <a:pPr>
                <a:defRPr/>
              </a:pPr>
              <a:t>08/06/2012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3D667-8411-44F2-BAA4-35A733C126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2771E-C8BE-4824-9C4B-D6A41731366F}" type="datetimeFigureOut">
              <a:rPr lang="en-GB"/>
              <a:pPr>
                <a:defRPr/>
              </a:pPr>
              <a:t>08/06/2012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1DA9A-4893-45C3-86AD-8DC3DC1A32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3DDA4-5CE3-4AF1-9E3B-05A1525536EE}" type="datetimeFigureOut">
              <a:rPr lang="en-GB"/>
              <a:pPr>
                <a:defRPr/>
              </a:pPr>
              <a:t>08/06/2012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338C0-46D7-4CD6-A436-5E8E69DFF9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E2F9A-9EC9-4D11-B605-BC64F64548B0}" type="datetimeFigureOut">
              <a:rPr lang="en-GB"/>
              <a:pPr>
                <a:defRPr/>
              </a:pPr>
              <a:t>08/06/2012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00DC-A609-499F-9B2A-D88DA9E230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D042-B2DB-4751-99DF-276CA3B7C8B6}" type="datetimeFigureOut">
              <a:rPr lang="en-GB"/>
              <a:pPr>
                <a:defRPr/>
              </a:pPr>
              <a:t>08/06/2012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0114B-6899-43E3-9DC9-5A1FCF61C9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CE0B7-A5A9-4158-B197-C263D91F64FF}" type="datetimeFigureOut">
              <a:rPr lang="en-GB"/>
              <a:pPr>
                <a:defRPr/>
              </a:pPr>
              <a:t>08/06/2012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E51A-B7F0-463D-894A-80CE949866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E3F67-94E0-4BB8-AC41-6CDC8C94F356}" type="datetimeFigureOut">
              <a:rPr lang="en-GB"/>
              <a:pPr>
                <a:defRPr/>
              </a:pPr>
              <a:t>08/06/2012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ADEAE2-53AD-4262-996E-557C75BA1F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6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5" Type="http://schemas.microsoft.com/office/2007/relationships/media" Target="../media/media7.wav"/><Relationship Id="rId4" Type="http://schemas.openxmlformats.org/officeDocument/2006/relationships/audio" Target="../media/media6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5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b="1" dirty="0" smtClean="0"/>
              <a:t>Between speech and music: a look at phonetic variation in </a:t>
            </a:r>
            <a:r>
              <a:rPr lang="en-GB" b="1" dirty="0" err="1" smtClean="0"/>
              <a:t>Sumtu</a:t>
            </a:r>
            <a:r>
              <a:rPr lang="en-GB" b="1" dirty="0" smtClean="0"/>
              <a:t> Chin ritual chanting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650" y="4724400"/>
            <a:ext cx="6400800" cy="914400"/>
          </a:xfrm>
        </p:spPr>
        <p:txBody>
          <a:bodyPr rtlCol="0"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Justin Watkins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solidFill>
                  <a:schemeClr val="tx1"/>
                </a:solidFill>
              </a:rPr>
              <a:t>Department of Linguistics, SOAS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221163"/>
            <a:ext cx="17716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4213" y="836613"/>
            <a:ext cx="7632700" cy="9461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>
                <a:latin typeface="Calibri" pitchFamily="34" charset="0"/>
              </a:rPr>
              <a:t>SEALS</a:t>
            </a:r>
          </a:p>
          <a:p>
            <a:r>
              <a:rPr lang="fr-FR" sz="2800">
                <a:latin typeface="Calibri" pitchFamily="34" charset="0"/>
              </a:rPr>
              <a:t>Agay, 31 May 2012</a:t>
            </a:r>
            <a:endParaRPr lang="en-GB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Features of early lines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dotted rhythm (mean 2:3 ratio) </a:t>
            </a:r>
          </a:p>
          <a:p>
            <a:r>
              <a:rPr lang="en-GB" smtClean="0"/>
              <a:t>extended final syllable (c. 1:4 ratio)</a:t>
            </a:r>
          </a:p>
          <a:p>
            <a:r>
              <a:rPr lang="en-GB" smtClean="0"/>
              <a:t>monotone c. 190 Hz (F#3) on long sylls</a:t>
            </a:r>
          </a:p>
          <a:p>
            <a:r>
              <a:rPr lang="en-GB" smtClean="0"/>
              <a:t>pitch diversions on some shorter sylls</a:t>
            </a:r>
          </a:p>
          <a:p>
            <a:pPr lvl="1"/>
            <a:r>
              <a:rPr lang="en-GB" smtClean="0"/>
              <a:t>falls from a perfect fifth higher</a:t>
            </a:r>
          </a:p>
          <a:p>
            <a:pPr lvl="1"/>
            <a:r>
              <a:rPr lang="en-GB" smtClean="0"/>
              <a:t>rises from a fourth lower</a:t>
            </a:r>
          </a:p>
          <a:p>
            <a:pPr lvl="2"/>
            <a:endParaRPr lang="en-GB" smtClean="0"/>
          </a:p>
          <a:p>
            <a:pPr lvl="1"/>
            <a:endParaRPr lang="en-GB" smtClean="0"/>
          </a:p>
        </p:txBody>
      </p:sp>
      <p:pic>
        <p:nvPicPr>
          <p:cNvPr id="4" name="phrase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59338" y="242093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Features of later lines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Punchier, sounds ‘urgent’ –a lot more story to get through</a:t>
            </a:r>
          </a:p>
          <a:p>
            <a:r>
              <a:rPr lang="en-GB" smtClean="0"/>
              <a:t>extended final syll / rise + glottal (end of text section?) </a:t>
            </a:r>
          </a:p>
          <a:p>
            <a:r>
              <a:rPr lang="en-GB" smtClean="0"/>
              <a:t>Sometimes abandons rhythm, hurrying up </a:t>
            </a:r>
          </a:p>
          <a:p>
            <a:pPr lvl="1"/>
            <a:endParaRPr lang="en-GB" smtClean="0"/>
          </a:p>
        </p:txBody>
      </p:sp>
      <p:pic>
        <p:nvPicPr>
          <p:cNvPr id="4" name="Sumtu_phrase_1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059113" y="22764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hrase 79 final ri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700338" y="33575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hrase 151 not like chant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027988" y="393382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Next steps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transcription / translation</a:t>
            </a:r>
          </a:p>
          <a:p>
            <a:r>
              <a:rPr lang="en-GB" smtClean="0"/>
              <a:t>establish function of phonetic features</a:t>
            </a:r>
          </a:p>
          <a:p>
            <a:pPr lvl="1"/>
            <a:r>
              <a:rPr lang="en-GB" smtClean="0"/>
              <a:t>performance effect</a:t>
            </a:r>
          </a:p>
          <a:p>
            <a:pPr lvl="1"/>
            <a:r>
              <a:rPr lang="en-GB" smtClean="0"/>
              <a:t>content-related</a:t>
            </a:r>
          </a:p>
          <a:p>
            <a:pPr lvl="1"/>
            <a:r>
              <a:rPr lang="en-GB" smtClean="0"/>
              <a:t>dictated by structure of text  </a:t>
            </a:r>
          </a:p>
          <a:p>
            <a:pPr lvl="1"/>
            <a:r>
              <a:rPr lang="en-GB" smtClean="0"/>
              <a:t>part of memorisation process</a:t>
            </a:r>
          </a:p>
          <a:p>
            <a:pPr lvl="1"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Further research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Status of chanted texts </a:t>
            </a:r>
          </a:p>
          <a:p>
            <a:pPr lvl="1"/>
            <a:r>
              <a:rPr lang="en-GB" smtClean="0"/>
              <a:t>between speech and music</a:t>
            </a:r>
          </a:p>
          <a:p>
            <a:pPr lvl="1"/>
            <a:r>
              <a:rPr lang="en-GB" smtClean="0"/>
              <a:t>Between ethnomusicology / linguistics / anthropology</a:t>
            </a:r>
          </a:p>
          <a:p>
            <a:endParaRPr lang="en-GB" smtClean="0"/>
          </a:p>
          <a:p>
            <a:r>
              <a:rPr lang="en-GB" smtClean="0"/>
              <a:t>Much work remains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Thanks </a:t>
            </a:r>
            <a:r>
              <a:rPr lang="bs-Latn-BA" smtClean="0">
                <a:latin typeface="Myanmar3" pitchFamily="18" charset="0"/>
                <a:cs typeface="Myanmar3" pitchFamily="18" charset="0"/>
              </a:rPr>
              <a:t>ကျေးဇူး</a:t>
            </a:r>
            <a:endParaRPr lang="en-GB" smtClean="0">
              <a:latin typeface="Myanmar3" pitchFamily="18" charset="0"/>
              <a:cs typeface="Myanmar3" pitchFamily="18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smtClean="0"/>
          </a:p>
          <a:p>
            <a:r>
              <a:rPr lang="en-GB" smtClean="0"/>
              <a:t>Mai Ni Ni Aung </a:t>
            </a:r>
            <a:r>
              <a:rPr lang="bs-Latn-BA" smtClean="0">
                <a:latin typeface="Myanmar3" pitchFamily="18" charset="0"/>
                <a:cs typeface="Myanmar3" pitchFamily="18" charset="0"/>
              </a:rPr>
              <a:t>မိုင်နီနီအောင်</a:t>
            </a:r>
          </a:p>
          <a:p>
            <a:endParaRPr lang="bs-Latn-BA" smtClean="0"/>
          </a:p>
          <a:p>
            <a:r>
              <a:rPr lang="en-GB" smtClean="0"/>
              <a:t>Hans Rausing Endangered Language Project – Small Research Grant SG0146</a:t>
            </a:r>
          </a:p>
          <a:p>
            <a:endParaRPr lang="en-GB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4149725"/>
            <a:ext cx="13446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af-ZA" smtClean="0"/>
              <a:t>Sumtu basics</a:t>
            </a:r>
            <a:endParaRPr lang="en-GB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06963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Tibeto-Burman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err="1" smtClean="0"/>
              <a:t>Kuki</a:t>
            </a:r>
            <a:r>
              <a:rPr lang="en-GB" sz="2400" dirty="0" smtClean="0"/>
              <a:t>-Chin-Naga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Southern Chin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c. 2800 households in three townships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total speaker population probably c. 20,000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closest language to </a:t>
            </a:r>
            <a:r>
              <a:rPr lang="en-GB" sz="2800" dirty="0" err="1" smtClean="0"/>
              <a:t>Sumtu</a:t>
            </a:r>
            <a:r>
              <a:rPr lang="en-GB" sz="2800" dirty="0" smtClean="0"/>
              <a:t> listed in the SIL </a:t>
            </a:r>
            <a:r>
              <a:rPr lang="en-GB" sz="2800" dirty="0" err="1" smtClean="0"/>
              <a:t>Ethnologue</a:t>
            </a:r>
            <a:r>
              <a:rPr lang="en-GB" sz="2800" dirty="0" smtClean="0"/>
              <a:t> is </a:t>
            </a:r>
            <a:r>
              <a:rPr lang="en-GB" sz="2800" dirty="0" err="1" smtClean="0"/>
              <a:t>Asho</a:t>
            </a:r>
            <a:r>
              <a:rPr lang="en-GB" sz="2800" dirty="0" smtClean="0"/>
              <a:t> Chin, unintelligible to </a:t>
            </a:r>
            <a:r>
              <a:rPr lang="en-GB" sz="2800" dirty="0" err="1" smtClean="0"/>
              <a:t>Sone-Tu</a:t>
            </a:r>
            <a:r>
              <a:rPr lang="en-GB" sz="2800" dirty="0" smtClean="0"/>
              <a:t> speakers.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o-FO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15888"/>
            <a:ext cx="3467100" cy="65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508625" y="2133600"/>
            <a:ext cx="2016125" cy="23749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0" y="1341438"/>
            <a:ext cx="2843213" cy="9350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400" smtClean="0"/>
              <a:t>Arakan State,</a:t>
            </a:r>
          </a:p>
          <a:p>
            <a:pPr>
              <a:buFont typeface="Arial" charset="0"/>
              <a:buNone/>
            </a:pPr>
            <a:r>
              <a:rPr lang="en-GB" sz="2400" smtClean="0"/>
              <a:t>western Burma/Myanmar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76250"/>
            <a:ext cx="599122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508625" y="2781300"/>
            <a:ext cx="576263" cy="5762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sz="2400" b="1" smtClean="0"/>
              <a:t>ARAKAN STATE</a:t>
            </a:r>
          </a:p>
          <a:p>
            <a:r>
              <a:rPr lang="en-GB" smtClean="0"/>
              <a:t>Kyaukphyu</a:t>
            </a:r>
          </a:p>
          <a:p>
            <a:r>
              <a:rPr lang="en-GB" smtClean="0"/>
              <a:t>Ann</a:t>
            </a:r>
          </a:p>
          <a:p>
            <a:r>
              <a:rPr lang="en-GB" smtClean="0"/>
              <a:t>Myebung</a:t>
            </a:r>
          </a:p>
          <a:p>
            <a:pPr>
              <a:buFont typeface="Arial" charset="0"/>
              <a:buNone/>
            </a:pPr>
            <a:r>
              <a:rPr lang="en-GB" smtClean="0"/>
              <a:t>townships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4813"/>
            <a:ext cx="59817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rot="19716146">
            <a:off x="3725863" y="2152650"/>
            <a:ext cx="4418012" cy="210343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Phonetic features of southern Chin languages</a:t>
            </a:r>
            <a:endParaRPr lang="en-GB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complex tone systems with intra-phrasal tone sandhi (as yet largely undescribed)</a:t>
            </a:r>
          </a:p>
          <a:p>
            <a:endParaRPr lang="en-GB" smtClean="0"/>
          </a:p>
          <a:p>
            <a:r>
              <a:rPr lang="en-GB" smtClean="0"/>
              <a:t>speech samples  </a:t>
            </a:r>
          </a:p>
        </p:txBody>
      </p:sp>
      <p:pic>
        <p:nvPicPr>
          <p:cNvPr id="6" name="Sumtu_speech_sampl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708400" y="350043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umtu_speech_sample_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211638" y="350043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Ritual Sumtu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 form of </a:t>
            </a:r>
            <a:r>
              <a:rPr lang="en-GB" dirty="0" err="1" smtClean="0"/>
              <a:t>Sone-Tu</a:t>
            </a:r>
            <a:r>
              <a:rPr lang="en-GB" dirty="0" smtClean="0"/>
              <a:t> unintelligible to </a:t>
            </a:r>
            <a:r>
              <a:rPr lang="en-GB" dirty="0" err="1" smtClean="0"/>
              <a:t>Sone-Tu</a:t>
            </a:r>
            <a:r>
              <a:rPr lang="en-GB" dirty="0" smtClean="0"/>
              <a:t> speakers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retains rich </a:t>
            </a:r>
            <a:r>
              <a:rPr lang="en-GB" dirty="0" err="1" smtClean="0"/>
              <a:t>Sumtu</a:t>
            </a:r>
            <a:r>
              <a:rPr lang="en-GB" dirty="0" smtClean="0"/>
              <a:t> lexicon now replaced by Arakanese/Burmese loans in the spoken language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used in animist rituals and performances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life events (births, deaths, marriages) as well as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festivals, harvests and other community occasions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now in decline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err="1" smtClean="0"/>
              <a:t>Kyaukpyu</a:t>
            </a:r>
            <a:r>
              <a:rPr lang="en-GB" dirty="0" smtClean="0"/>
              <a:t> and Ann townships overwhelmingly Baptist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traditional practices survive to some extent in only in </a:t>
            </a:r>
            <a:r>
              <a:rPr lang="en-GB" dirty="0" err="1" smtClean="0"/>
              <a:t>Minbya</a:t>
            </a:r>
            <a:r>
              <a:rPr lang="en-GB" dirty="0" smtClean="0"/>
              <a:t> and </a:t>
            </a:r>
            <a:r>
              <a:rPr lang="en-GB" dirty="0" err="1" smtClean="0"/>
              <a:t>Myebon</a:t>
            </a: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soon to disappear, performed only by 3 spirit mediums all over 75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r>
              <a:rPr lang="en-GB" smtClean="0"/>
              <a:t>speaker</a:t>
            </a:r>
            <a:r>
              <a:rPr lang="bs-Latn-BA" smtClean="0"/>
              <a:t> </a:t>
            </a:r>
            <a:r>
              <a:rPr lang="en-GB" smtClean="0"/>
              <a:t>U Hla Sein </a:t>
            </a:r>
            <a:r>
              <a:rPr lang="bs-Latn-BA" smtClean="0">
                <a:latin typeface="Myanmar3" pitchFamily="18" charset="0"/>
                <a:cs typeface="Myanmar3" pitchFamily="18" charset="0"/>
              </a:rPr>
              <a:t>ဦးလှစိန်</a:t>
            </a:r>
            <a:endParaRPr lang="en-GB" smtClean="0">
              <a:latin typeface="Myanmar1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75 years old</a:t>
            </a:r>
          </a:p>
          <a:p>
            <a:r>
              <a:rPr lang="en-GB" smtClean="0"/>
              <a:t>from Kyaukpala village</a:t>
            </a:r>
          </a:p>
          <a:p>
            <a:r>
              <a:rPr lang="en-GB" smtClean="0"/>
              <a:t>Myebon dialect</a:t>
            </a:r>
          </a:p>
          <a:p>
            <a:endParaRPr lang="en-GB" smtClean="0"/>
          </a:p>
          <a:p>
            <a:pPr>
              <a:buFont typeface="Arial" charset="0"/>
              <a:buNone/>
            </a:pPr>
            <a:r>
              <a:rPr lang="en-GB" i="1" smtClean="0"/>
              <a:t>ʨai han pɔ </a:t>
            </a:r>
            <a:r>
              <a:rPr lang="en-GB" smtClean="0"/>
              <a:t>spirit medium</a:t>
            </a:r>
          </a:p>
          <a:p>
            <a:pPr>
              <a:buFont typeface="Arial" charset="0"/>
              <a:buNone/>
            </a:pPr>
            <a:r>
              <a:rPr lang="en-GB" smtClean="0"/>
              <a:t>specialising in </a:t>
            </a:r>
            <a:r>
              <a:rPr lang="en-GB" i="1" smtClean="0"/>
              <a:t>ʔəɕjam </a:t>
            </a:r>
            <a:r>
              <a:rPr lang="en-GB" smtClean="0"/>
              <a:t>chanting for social rituals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Khun Yu text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House blessing ceremony</a:t>
            </a:r>
          </a:p>
          <a:p>
            <a:r>
              <a:rPr lang="en-GB" smtClean="0"/>
              <a:t>80% ritual Sumtu, 20% colloquial</a:t>
            </a:r>
          </a:p>
          <a:p>
            <a:r>
              <a:rPr lang="en-GB" smtClean="0"/>
              <a:t>about 30 minutes</a:t>
            </a:r>
          </a:p>
          <a:p>
            <a:pPr lvl="1"/>
            <a:r>
              <a:rPr lang="en-GB" smtClean="0"/>
              <a:t>Part 1: general prayer</a:t>
            </a:r>
          </a:p>
          <a:p>
            <a:pPr lvl="1"/>
            <a:r>
              <a:rPr lang="en-GB" smtClean="0"/>
              <a:t>Part 2: ritual-specific content</a:t>
            </a:r>
          </a:p>
          <a:p>
            <a:r>
              <a:rPr lang="en-GB" smtClean="0"/>
              <a:t>c. 200 lines of varying length, metre and melody</a:t>
            </a:r>
          </a:p>
          <a:p>
            <a:r>
              <a:rPr lang="en-GB" smtClean="0"/>
              <a:t>not (yet) trascribed or translated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investigating the text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segmented into breath phrases</a:t>
            </a:r>
          </a:p>
          <a:p>
            <a:pPr lvl="1"/>
            <a:r>
              <a:rPr lang="en-GB" dirty="0" smtClean="0"/>
              <a:t>mean breath 8.5s</a:t>
            </a:r>
          </a:p>
          <a:p>
            <a:pPr lvl="1"/>
            <a:r>
              <a:rPr lang="en-GB" dirty="0" smtClean="0"/>
              <a:t>longest 17.9s </a:t>
            </a:r>
          </a:p>
          <a:p>
            <a:pPr lvl="1">
              <a:buFont typeface="Arial" charset="0"/>
              <a:buNone/>
            </a:pPr>
            <a:r>
              <a:rPr lang="en-GB" dirty="0" smtClean="0"/>
              <a:t> 	</a:t>
            </a:r>
          </a:p>
          <a:p>
            <a:pPr lvl="1"/>
            <a:r>
              <a:rPr lang="en-GB" dirty="0" smtClean="0"/>
              <a:t>audible deep breaths between breath phrases </a:t>
            </a:r>
          </a:p>
          <a:p>
            <a:endParaRPr lang="en-GB" dirty="0" smtClean="0"/>
          </a:p>
        </p:txBody>
      </p:sp>
      <p:pic>
        <p:nvPicPr>
          <p:cNvPr id="6" name="Sumtu_longest_breat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4290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428</Words>
  <Application>Microsoft Office PowerPoint</Application>
  <PresentationFormat>On-screen Show (4:3)</PresentationFormat>
  <Paragraphs>86</Paragraphs>
  <Slides>14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Myanmar1</vt:lpstr>
      <vt:lpstr>Myanmar3</vt:lpstr>
      <vt:lpstr>Calibri</vt:lpstr>
      <vt:lpstr>Office Theme</vt:lpstr>
      <vt:lpstr>Between speech and music: a look at phonetic variation in Sumtu Chin ritual chanting</vt:lpstr>
      <vt:lpstr>Sumtu basics</vt:lpstr>
      <vt:lpstr>PowerPoint Presentation</vt:lpstr>
      <vt:lpstr>PowerPoint Presentation</vt:lpstr>
      <vt:lpstr>Phonetic features of southern Chin languages</vt:lpstr>
      <vt:lpstr>Ritual Sumtu</vt:lpstr>
      <vt:lpstr>speaker U Hla Sein ဦးလှစိန်</vt:lpstr>
      <vt:lpstr>Khun Yu text</vt:lpstr>
      <vt:lpstr>investigating the text</vt:lpstr>
      <vt:lpstr>Features of early lines</vt:lpstr>
      <vt:lpstr>Features of later lines</vt:lpstr>
      <vt:lpstr>Next steps</vt:lpstr>
      <vt:lpstr>Further research</vt:lpstr>
      <vt:lpstr>Thanks ကျေးဇူး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BAAP Leeds Sumtu talk</dc:title>
  <dc:creator>R3</dc:creator>
  <cp:lastModifiedBy>Elisabeth Ginsburg</cp:lastModifiedBy>
  <cp:revision>74</cp:revision>
  <dcterms:created xsi:type="dcterms:W3CDTF">2012-03-12T19:55:47Z</dcterms:created>
  <dcterms:modified xsi:type="dcterms:W3CDTF">2012-06-08T02:11:51Z</dcterms:modified>
</cp:coreProperties>
</file>